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2" r:id="rId3"/>
    <p:sldId id="293" r:id="rId4"/>
    <p:sldId id="296" r:id="rId5"/>
    <p:sldId id="297" r:id="rId6"/>
    <p:sldId id="298" r:id="rId7"/>
    <p:sldId id="299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275" autoAdjust="0"/>
  </p:normalViewPr>
  <p:slideViewPr>
    <p:cSldViewPr>
      <p:cViewPr varScale="1">
        <p:scale>
          <a:sx n="45" d="100"/>
          <a:sy n="45" d="100"/>
        </p:scale>
        <p:origin x="19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9FE22-13E6-4BA6-B6A7-8C2D551EFFA4}" type="datetimeFigureOut">
              <a:rPr lang="nl-NL" smtClean="0"/>
              <a:t>8-9-2020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32C65-5005-4605-8066-6953C27C5E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27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base">
              <a:buFont typeface="Arial" panose="020B0604020202020204" pitchFamily="34" charset="0"/>
              <a:buNone/>
            </a:pPr>
            <a:r>
              <a:rPr lang="nl-NL" dirty="0"/>
              <a:t>Beoordelingsformulier op dit punt kort doorspreken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1195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9216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2184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6042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base">
              <a:buFont typeface="Arial" panose="020B0604020202020204" pitchFamily="34" charset="0"/>
              <a:buNone/>
            </a:pPr>
            <a:r>
              <a:rPr lang="nl-NL" dirty="0"/>
              <a:t>Welke is waar?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393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base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06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8-9-2020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8-9-2020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s://www.google.nl/url?sa=i&amp;rct=j&amp;q=&amp;esrc=s&amp;source=images&amp;cd=&amp;ved=2ahUKEwiTrKuLsMbkAhVJKFAKHcApAW4QjRx6BAgBEAQ&amp;url=https%3A%2F%2Fmaken.wikiwijs.nl%2Fbestanden%2F532182%2FHandelingsadvies_Presenteren.pdf&amp;psig=AOvVaw3TFTQmGOiD_EUTRPOyD1FJ&amp;ust=1568209046975027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043608" y="1412776"/>
            <a:ext cx="532859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u="sng" dirty="0">
                <a:latin typeface="Arial" pitchFamily="34" charset="0"/>
                <a:cs typeface="Arial" pitchFamily="34" charset="0"/>
              </a:rPr>
              <a:t>Welkom!</a:t>
            </a:r>
          </a:p>
          <a:p>
            <a:pPr algn="ctr"/>
            <a:endParaRPr lang="nl-NL" sz="2800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nl-NL" sz="2800" u="sng" dirty="0">
                <a:latin typeface="Arial" pitchFamily="34" charset="0"/>
                <a:cs typeface="Arial" pitchFamily="34" charset="0"/>
              </a:rPr>
              <a:t>Periode 1, lesweek 4</a:t>
            </a:r>
          </a:p>
          <a:p>
            <a:pPr algn="ctr"/>
            <a:endParaRPr lang="nl-NL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A27CA-ABCE-4890-BDBB-49AD83A3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IBS – Mijn leefomgeving – Onderdeel </a:t>
            </a:r>
            <a:r>
              <a:rPr lang="nl-NL" dirty="0" err="1"/>
              <a:t>beoordelingsfomulier</a:t>
            </a:r>
            <a:r>
              <a:rPr lang="nl-NL" dirty="0"/>
              <a:t> presentatie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F9589C0-1ABC-4670-B6C4-9341DF8DE9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1705"/>
          <a:stretch/>
        </p:blipFill>
        <p:spPr>
          <a:xfrm>
            <a:off x="1534142" y="1329913"/>
            <a:ext cx="6075716" cy="5226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111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A27CA-ABCE-4890-BDBB-49AD83A3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Presenteren van het verhalencafé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9ADA468-E580-4F07-8E0D-9757792D9692}"/>
              </a:ext>
            </a:extLst>
          </p:cNvPr>
          <p:cNvSpPr txBox="1"/>
          <p:nvPr/>
        </p:nvSpPr>
        <p:spPr>
          <a:xfrm>
            <a:off x="755576" y="1253150"/>
            <a:ext cx="75080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Je gaat dus jouw verhaal vertellen, jouw kennis delen, door een presentatie te geven aan een groep mensen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Wat roept dit bij je op?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497FB6E-B3B0-4742-9ED1-C38BF4882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891" y="3428999"/>
            <a:ext cx="4381614" cy="328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3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A27CA-ABCE-4890-BDBB-49AD83A3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NU-meting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9ADA468-E580-4F07-8E0D-9757792D9692}"/>
              </a:ext>
            </a:extLst>
          </p:cNvPr>
          <p:cNvSpPr txBox="1"/>
          <p:nvPr/>
        </p:nvSpPr>
        <p:spPr>
          <a:xfrm>
            <a:off x="755576" y="1253150"/>
            <a:ext cx="75080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Je vult voor jezelf de NU-meting 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Bespreek deze in tweetallen na met elkaar. Wat is het leerdoel van de ander?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3DCA67C0-A755-4EE2-A246-B3889B178E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167" y="2638145"/>
            <a:ext cx="4045665" cy="404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194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A27CA-ABCE-4890-BDBB-49AD83A3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Je houding tijdens je presentatie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BC53F7B4-A066-41DE-AF9B-6605039E42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0768"/>
            <a:ext cx="9227327" cy="3115259"/>
          </a:xfrm>
          <a:prstGeom prst="rect">
            <a:avLst/>
          </a:prstGeom>
        </p:spPr>
      </p:pic>
      <p:pic>
        <p:nvPicPr>
          <p:cNvPr id="1028" name="Picture 4" descr="Afbeeldingsresultaat voor basishouding presenteren">
            <a:hlinkClick r:id="rId4"/>
            <a:extLst>
              <a:ext uri="{FF2B5EF4-FFF2-40B4-BE49-F238E27FC236}">
                <a16:creationId xmlns:a16="http://schemas.microsoft.com/office/drawing/2014/main" id="{3B1ED866-8EC5-455D-A219-03F982EAE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101" y="4456027"/>
            <a:ext cx="3377124" cy="2421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30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A27CA-ABCE-4890-BDBB-49AD83A3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Oefening: 2 leugens 1 waarheid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65126B1-B0BF-4CFD-9F0D-5B48FB22B209}"/>
              </a:ext>
            </a:extLst>
          </p:cNvPr>
          <p:cNvSpPr/>
          <p:nvPr/>
        </p:nvSpPr>
        <p:spPr>
          <a:xfrm>
            <a:off x="935088" y="1700717"/>
            <a:ext cx="820891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600" dirty="0">
                <a:latin typeface="Arial" panose="020B0604020202020204" pitchFamily="34" charset="0"/>
                <a:cs typeface="Arial" panose="020B0604020202020204" pitchFamily="34" charset="0"/>
              </a:rPr>
              <a:t>1. Ik heb 5 zwemdiploma’s</a:t>
            </a:r>
            <a:br>
              <a:rPr lang="nl-NL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600" dirty="0">
                <a:latin typeface="Arial" panose="020B0604020202020204" pitchFamily="34" charset="0"/>
                <a:cs typeface="Arial" panose="020B0604020202020204" pitchFamily="34" charset="0"/>
              </a:rPr>
              <a:t>2. Ik heb een hond gered van de verdrinkingsdood.</a:t>
            </a:r>
            <a:br>
              <a:rPr lang="nl-NL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600" dirty="0">
                <a:latin typeface="Arial" panose="020B0604020202020204" pitchFamily="34" charset="0"/>
                <a:cs typeface="Arial" panose="020B0604020202020204" pitchFamily="34" charset="0"/>
              </a:rPr>
              <a:t>3. Ik ben bang voor clowns.</a:t>
            </a:r>
          </a:p>
        </p:txBody>
      </p:sp>
      <p:pic>
        <p:nvPicPr>
          <p:cNvPr id="5" name="Afbeelding 4" descr="Afbeelding met tekst&#10;&#10;Automatisch gegenereerde beschrijving">
            <a:extLst>
              <a:ext uri="{FF2B5EF4-FFF2-40B4-BE49-F238E27FC236}">
                <a16:creationId xmlns:a16="http://schemas.microsoft.com/office/drawing/2014/main" id="{2C3985E8-B0F4-46D2-87A2-BFDB5DF84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130" y="3720231"/>
            <a:ext cx="2619375" cy="280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762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A27CA-ABCE-4890-BDBB-49AD83A3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Oefening: 2 leugens 1 waarheid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65126B1-B0BF-4CFD-9F0D-5B48FB22B209}"/>
              </a:ext>
            </a:extLst>
          </p:cNvPr>
          <p:cNvSpPr/>
          <p:nvPr/>
        </p:nvSpPr>
        <p:spPr>
          <a:xfrm>
            <a:off x="755576" y="1088909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In tweetallen;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Neem je korte presentatie op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Bespreek de presentatie met behulp van onderstaand schema na met jouw buddy.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Bekijk jouw eigen filmfragment kritisch. Wat herken je uit de feedback en wat zie je nog meer? Werk jouw eigen sterkten en zwakten uit.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000" dirty="0">
                <a:latin typeface="Arial" panose="020B0604020202020204" pitchFamily="34" charset="0"/>
                <a:cs typeface="Arial" panose="020B0604020202020204" pitchFamily="34" charset="0"/>
              </a:rPr>
              <a:t>Verwerk in je portfolio </a:t>
            </a:r>
            <a:r>
              <a:rPr lang="nl-NL" sz="2000" dirty="0" err="1">
                <a:latin typeface="Arial" panose="020B0604020202020204" pitchFamily="34" charset="0"/>
                <a:cs typeface="Arial" panose="020B0604020202020204" pitchFamily="34" charset="0"/>
              </a:rPr>
              <a:t>Simulise</a:t>
            </a: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9E7A41E4-CC49-4AEF-BABD-4F20093D04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51636"/>
            <a:ext cx="9227327" cy="3115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191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183</Words>
  <Application>Microsoft Office PowerPoint</Application>
  <PresentationFormat>Diavoorstelling (4:3)</PresentationFormat>
  <Paragraphs>28</Paragraphs>
  <Slides>7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Kantoorthema</vt:lpstr>
      <vt:lpstr>PowerPoint-presentatie</vt:lpstr>
      <vt:lpstr>IBS – Mijn leefomgeving – Onderdeel beoordelingsfomulier presentatie</vt:lpstr>
      <vt:lpstr>Presenteren van het verhalencafé</vt:lpstr>
      <vt:lpstr>NU-meting</vt:lpstr>
      <vt:lpstr>Je houding tijdens je presentatie</vt:lpstr>
      <vt:lpstr>Oefening: 2 leugens 1 waarheid</vt:lpstr>
      <vt:lpstr>Oefening: 2 leugens 1 waarheid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Valerie van den Berg</cp:lastModifiedBy>
  <cp:revision>47</cp:revision>
  <dcterms:created xsi:type="dcterms:W3CDTF">2013-11-15T15:05:42Z</dcterms:created>
  <dcterms:modified xsi:type="dcterms:W3CDTF">2020-09-08T09:58:40Z</dcterms:modified>
</cp:coreProperties>
</file>